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9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8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4"/>
            <a:ext cx="7772400" cy="2387600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68" indent="0" algn="ctr">
              <a:buNone/>
              <a:defRPr sz="1125"/>
            </a:lvl2pPr>
            <a:lvl3pPr marL="514337" indent="0" algn="ctr">
              <a:buNone/>
              <a:defRPr sz="1013"/>
            </a:lvl3pPr>
            <a:lvl4pPr marL="771506" indent="0" algn="ctr">
              <a:buNone/>
              <a:defRPr sz="900"/>
            </a:lvl4pPr>
            <a:lvl5pPr marL="1028675" indent="0" algn="ctr">
              <a:buNone/>
              <a:defRPr sz="900"/>
            </a:lvl5pPr>
            <a:lvl6pPr marL="1285843" indent="0" algn="ctr">
              <a:buNone/>
              <a:defRPr sz="900"/>
            </a:lvl6pPr>
            <a:lvl7pPr marL="1543012" indent="0" algn="ctr">
              <a:buNone/>
              <a:defRPr sz="900"/>
            </a:lvl7pPr>
            <a:lvl8pPr marL="1800180" indent="0" algn="ctr">
              <a:buNone/>
              <a:defRPr sz="900"/>
            </a:lvl8pPr>
            <a:lvl9pPr marL="2057348" indent="0" algn="ctr">
              <a:buNone/>
              <a:defRPr sz="9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D12D-3263-48FE-84EE-BDC5A70C6EE7}" type="datetimeFigureOut">
              <a:rPr lang="da-DK" smtClean="0"/>
              <a:t>05-02-2019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83D-B6C1-4513-B819-BA76D4B687B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20470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D12D-3263-48FE-84EE-BDC5A70C6EE7}" type="datetimeFigureOut">
              <a:rPr lang="da-DK" smtClean="0"/>
              <a:t>05-02-2019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83D-B6C1-4513-B819-BA76D4B687B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17680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7" y="365127"/>
            <a:ext cx="1971675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7"/>
            <a:ext cx="5800725" cy="5811838"/>
          </a:xfrm>
        </p:spPr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D12D-3263-48FE-84EE-BDC5A70C6EE7}" type="datetimeFigureOut">
              <a:rPr lang="da-DK" smtClean="0"/>
              <a:t>05-02-2019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83D-B6C1-4513-B819-BA76D4B687B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49760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D12D-3263-48FE-84EE-BDC5A70C6EE7}" type="datetimeFigureOut">
              <a:rPr lang="da-DK" smtClean="0"/>
              <a:t>05-02-2019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83D-B6C1-4513-B819-BA76D4B687B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69290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90" y="1709741"/>
            <a:ext cx="7886700" cy="2852737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90" y="4589466"/>
            <a:ext cx="7886700" cy="150018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168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37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0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6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4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1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18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348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D12D-3263-48FE-84EE-BDC5A70C6EE7}" type="datetimeFigureOut">
              <a:rPr lang="da-DK" smtClean="0"/>
              <a:t>05-02-2019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83D-B6C1-4513-B819-BA76D4B687B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01669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825625"/>
            <a:ext cx="38862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D12D-3263-48FE-84EE-BDC5A70C6EE7}" type="datetimeFigureOut">
              <a:rPr lang="da-DK" smtClean="0"/>
              <a:t>05-02-2019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83D-B6C1-4513-B819-BA76D4B687B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36997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3" y="365128"/>
            <a:ext cx="78867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4"/>
            <a:ext cx="3868340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68" indent="0">
              <a:buNone/>
              <a:defRPr sz="1125" b="1"/>
            </a:lvl2pPr>
            <a:lvl3pPr marL="514337" indent="0">
              <a:buNone/>
              <a:defRPr sz="1013" b="1"/>
            </a:lvl3pPr>
            <a:lvl4pPr marL="771506" indent="0">
              <a:buNone/>
              <a:defRPr sz="900" b="1"/>
            </a:lvl4pPr>
            <a:lvl5pPr marL="1028675" indent="0">
              <a:buNone/>
              <a:defRPr sz="900" b="1"/>
            </a:lvl5pPr>
            <a:lvl6pPr marL="1285843" indent="0">
              <a:buNone/>
              <a:defRPr sz="900" b="1"/>
            </a:lvl6pPr>
            <a:lvl7pPr marL="1543012" indent="0">
              <a:buNone/>
              <a:defRPr sz="900" b="1"/>
            </a:lvl7pPr>
            <a:lvl8pPr marL="1800180" indent="0">
              <a:buNone/>
              <a:defRPr sz="900" b="1"/>
            </a:lvl8pPr>
            <a:lvl9pPr marL="2057348" indent="0">
              <a:buNone/>
              <a:defRPr sz="9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3" y="1681164"/>
            <a:ext cx="3887391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68" indent="0">
              <a:buNone/>
              <a:defRPr sz="1125" b="1"/>
            </a:lvl2pPr>
            <a:lvl3pPr marL="514337" indent="0">
              <a:buNone/>
              <a:defRPr sz="1013" b="1"/>
            </a:lvl3pPr>
            <a:lvl4pPr marL="771506" indent="0">
              <a:buNone/>
              <a:defRPr sz="900" b="1"/>
            </a:lvl4pPr>
            <a:lvl5pPr marL="1028675" indent="0">
              <a:buNone/>
              <a:defRPr sz="900" b="1"/>
            </a:lvl5pPr>
            <a:lvl6pPr marL="1285843" indent="0">
              <a:buNone/>
              <a:defRPr sz="900" b="1"/>
            </a:lvl6pPr>
            <a:lvl7pPr marL="1543012" indent="0">
              <a:buNone/>
              <a:defRPr sz="900" b="1"/>
            </a:lvl7pPr>
            <a:lvl8pPr marL="1800180" indent="0">
              <a:buNone/>
              <a:defRPr sz="900" b="1"/>
            </a:lvl8pPr>
            <a:lvl9pPr marL="2057348" indent="0">
              <a:buNone/>
              <a:defRPr sz="9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3" y="2505075"/>
            <a:ext cx="3887391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D12D-3263-48FE-84EE-BDC5A70C6EE7}" type="datetimeFigureOut">
              <a:rPr lang="da-DK" smtClean="0"/>
              <a:t>05-02-2019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83D-B6C1-4513-B819-BA76D4B687B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7124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D12D-3263-48FE-84EE-BDC5A70C6EE7}" type="datetimeFigureOut">
              <a:rPr lang="da-DK" smtClean="0"/>
              <a:t>05-02-2019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83D-B6C1-4513-B819-BA76D4B687B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70322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D12D-3263-48FE-84EE-BDC5A70C6EE7}" type="datetimeFigureOut">
              <a:rPr lang="da-DK" smtClean="0"/>
              <a:t>05-02-2019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83D-B6C1-4513-B819-BA76D4B687B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8029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3" y="987428"/>
            <a:ext cx="4629151" cy="487362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68" indent="0">
              <a:buNone/>
              <a:defRPr sz="788"/>
            </a:lvl2pPr>
            <a:lvl3pPr marL="514337" indent="0">
              <a:buNone/>
              <a:defRPr sz="675"/>
            </a:lvl3pPr>
            <a:lvl4pPr marL="771506" indent="0">
              <a:buNone/>
              <a:defRPr sz="563"/>
            </a:lvl4pPr>
            <a:lvl5pPr marL="1028675" indent="0">
              <a:buNone/>
              <a:defRPr sz="563"/>
            </a:lvl5pPr>
            <a:lvl6pPr marL="1285843" indent="0">
              <a:buNone/>
              <a:defRPr sz="563"/>
            </a:lvl6pPr>
            <a:lvl7pPr marL="1543012" indent="0">
              <a:buNone/>
              <a:defRPr sz="563"/>
            </a:lvl7pPr>
            <a:lvl8pPr marL="1800180" indent="0">
              <a:buNone/>
              <a:defRPr sz="563"/>
            </a:lvl8pPr>
            <a:lvl9pPr marL="2057348" indent="0">
              <a:buNone/>
              <a:defRPr sz="563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D12D-3263-48FE-84EE-BDC5A70C6EE7}" type="datetimeFigureOut">
              <a:rPr lang="da-DK" smtClean="0"/>
              <a:t>05-02-2019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83D-B6C1-4513-B819-BA76D4B687B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61860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3" y="987428"/>
            <a:ext cx="4629151" cy="4873625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68" indent="0">
              <a:buNone/>
              <a:defRPr sz="1575"/>
            </a:lvl2pPr>
            <a:lvl3pPr marL="514337" indent="0">
              <a:buNone/>
              <a:defRPr sz="1350"/>
            </a:lvl3pPr>
            <a:lvl4pPr marL="771506" indent="0">
              <a:buNone/>
              <a:defRPr sz="1125"/>
            </a:lvl4pPr>
            <a:lvl5pPr marL="1028675" indent="0">
              <a:buNone/>
              <a:defRPr sz="1125"/>
            </a:lvl5pPr>
            <a:lvl6pPr marL="1285843" indent="0">
              <a:buNone/>
              <a:defRPr sz="1125"/>
            </a:lvl6pPr>
            <a:lvl7pPr marL="1543012" indent="0">
              <a:buNone/>
              <a:defRPr sz="1125"/>
            </a:lvl7pPr>
            <a:lvl8pPr marL="1800180" indent="0">
              <a:buNone/>
              <a:defRPr sz="1125"/>
            </a:lvl8pPr>
            <a:lvl9pPr marL="2057348" indent="0">
              <a:buNone/>
              <a:defRPr sz="1125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68" indent="0">
              <a:buNone/>
              <a:defRPr sz="788"/>
            </a:lvl2pPr>
            <a:lvl3pPr marL="514337" indent="0">
              <a:buNone/>
              <a:defRPr sz="675"/>
            </a:lvl3pPr>
            <a:lvl4pPr marL="771506" indent="0">
              <a:buNone/>
              <a:defRPr sz="563"/>
            </a:lvl4pPr>
            <a:lvl5pPr marL="1028675" indent="0">
              <a:buNone/>
              <a:defRPr sz="563"/>
            </a:lvl5pPr>
            <a:lvl6pPr marL="1285843" indent="0">
              <a:buNone/>
              <a:defRPr sz="563"/>
            </a:lvl6pPr>
            <a:lvl7pPr marL="1543012" indent="0">
              <a:buNone/>
              <a:defRPr sz="563"/>
            </a:lvl7pPr>
            <a:lvl8pPr marL="1800180" indent="0">
              <a:buNone/>
              <a:defRPr sz="563"/>
            </a:lvl8pPr>
            <a:lvl9pPr marL="2057348" indent="0">
              <a:buNone/>
              <a:defRPr sz="563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D12D-3263-48FE-84EE-BDC5A70C6EE7}" type="datetimeFigureOut">
              <a:rPr lang="da-DK" smtClean="0"/>
              <a:t>05-02-2019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83D-B6C1-4513-B819-BA76D4B687B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27686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FD12D-3263-48FE-84EE-BDC5A70C6EE7}" type="datetimeFigureOut">
              <a:rPr lang="da-DK" smtClean="0"/>
              <a:t>05-02-2019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6283D-B6C1-4513-B819-BA76D4B687B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37521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5" indent="-128585" algn="l" defTabSz="514337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5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22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091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59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28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2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Billede 42">
            <a:extLst>
              <a:ext uri="{FF2B5EF4-FFF2-40B4-BE49-F238E27FC236}">
                <a16:creationId xmlns:a16="http://schemas.microsoft.com/office/drawing/2014/main" xmlns="" id="{50F7F6FC-C4CE-42D1-9F97-9F9E496911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681" y="1644559"/>
            <a:ext cx="4685369" cy="3540143"/>
          </a:xfrm>
          <a:prstGeom prst="rect">
            <a:avLst/>
          </a:prstGeom>
        </p:spPr>
      </p:pic>
      <p:sp>
        <p:nvSpPr>
          <p:cNvPr id="5" name="Tekstfelt 4">
            <a:extLst>
              <a:ext uri="{FF2B5EF4-FFF2-40B4-BE49-F238E27FC236}">
                <a16:creationId xmlns:a16="http://schemas.microsoft.com/office/drawing/2014/main" xmlns="" id="{AA9FABB7-54DA-4F12-99F4-E8C58CADD9B1}"/>
              </a:ext>
            </a:extLst>
          </p:cNvPr>
          <p:cNvSpPr txBox="1"/>
          <p:nvPr/>
        </p:nvSpPr>
        <p:spPr>
          <a:xfrm>
            <a:off x="1196394" y="1155440"/>
            <a:ext cx="21871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Women</a:t>
            </a:r>
            <a:r>
              <a:rPr lang="da-D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(n=54,129)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xmlns="" id="{F2E2E2A0-08DD-43F2-B16C-3890F9D9B72D}"/>
              </a:ext>
            </a:extLst>
          </p:cNvPr>
          <p:cNvSpPr txBox="1"/>
          <p:nvPr/>
        </p:nvSpPr>
        <p:spPr>
          <a:xfrm>
            <a:off x="1622527" y="534493"/>
            <a:ext cx="58641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Copenhagen General Population </a:t>
            </a:r>
            <a:r>
              <a:rPr lang="da-DK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Study</a:t>
            </a:r>
            <a:r>
              <a:rPr lang="da-D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xmlns="" id="{12AB3044-5014-4198-8A3F-2F79B209A101}"/>
              </a:ext>
            </a:extLst>
          </p:cNvPr>
          <p:cNvSpPr txBox="1"/>
          <p:nvPr/>
        </p:nvSpPr>
        <p:spPr>
          <a:xfrm>
            <a:off x="1114831" y="3463466"/>
            <a:ext cx="50206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38%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xmlns="" id="{A544EA45-5C5D-4197-A1CC-226140D376FB}"/>
              </a:ext>
            </a:extLst>
          </p:cNvPr>
          <p:cNvSpPr txBox="1"/>
          <p:nvPr/>
        </p:nvSpPr>
        <p:spPr>
          <a:xfrm>
            <a:off x="2848961" y="3163384"/>
            <a:ext cx="50206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57%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xmlns="" id="{4BBBBA43-7EB2-4A54-8D8D-26BCD8BD8664}"/>
              </a:ext>
            </a:extLst>
          </p:cNvPr>
          <p:cNvSpPr txBox="1"/>
          <p:nvPr/>
        </p:nvSpPr>
        <p:spPr>
          <a:xfrm>
            <a:off x="3393700" y="4179166"/>
            <a:ext cx="41549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5%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xmlns="" id="{8E713297-CD72-4610-81F5-86EACC533408}"/>
              </a:ext>
            </a:extLst>
          </p:cNvPr>
          <p:cNvSpPr txBox="1"/>
          <p:nvPr/>
        </p:nvSpPr>
        <p:spPr>
          <a:xfrm>
            <a:off x="-36001" y="4741379"/>
            <a:ext cx="6832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mmol/L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xmlns="" id="{DAB02FAD-B41A-4BA5-BFA4-5BA9FA7900CD}"/>
              </a:ext>
            </a:extLst>
          </p:cNvPr>
          <p:cNvSpPr txBox="1"/>
          <p:nvPr/>
        </p:nvSpPr>
        <p:spPr>
          <a:xfrm>
            <a:off x="-36001" y="4936441"/>
            <a:ext cx="5966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mg/</a:t>
            </a:r>
            <a:r>
              <a:rPr lang="da-DK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dL</a:t>
            </a:r>
            <a:endParaRPr lang="da-DK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xmlns="" id="{7CE6F727-1D35-4135-A4B0-CE4C6C7C19DC}"/>
              </a:ext>
            </a:extLst>
          </p:cNvPr>
          <p:cNvSpPr txBox="1"/>
          <p:nvPr/>
        </p:nvSpPr>
        <p:spPr>
          <a:xfrm>
            <a:off x="1857126" y="5222867"/>
            <a:ext cx="1695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>
                <a:latin typeface="Times New Roman" panose="02020603050405020304" pitchFamily="18" charset="0"/>
                <a:cs typeface="Times New Roman" panose="02020603050405020304" pitchFamily="18" charset="0"/>
              </a:rPr>
              <a:t>LDL </a:t>
            </a:r>
            <a:r>
              <a:rPr lang="da-D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cholesterol</a:t>
            </a:r>
            <a:endParaRPr lang="da-D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xmlns="" id="{5C70975A-3E5E-46EA-A9C8-86B641CE8F70}"/>
              </a:ext>
            </a:extLst>
          </p:cNvPr>
          <p:cNvSpPr txBox="1"/>
          <p:nvPr/>
        </p:nvSpPr>
        <p:spPr>
          <a:xfrm>
            <a:off x="518803" y="4928215"/>
            <a:ext cx="27122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xmlns="" id="{AD1C0E13-216F-4F26-AB76-FD55408F7773}"/>
              </a:ext>
            </a:extLst>
          </p:cNvPr>
          <p:cNvSpPr txBox="1"/>
          <p:nvPr/>
        </p:nvSpPr>
        <p:spPr>
          <a:xfrm>
            <a:off x="970364" y="4928215"/>
            <a:ext cx="35779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39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xmlns="" id="{F22D2A9E-4A67-448E-981A-CEFBDBD1939B}"/>
              </a:ext>
            </a:extLst>
          </p:cNvPr>
          <p:cNvSpPr txBox="1"/>
          <p:nvPr/>
        </p:nvSpPr>
        <p:spPr>
          <a:xfrm>
            <a:off x="2399191" y="4928215"/>
            <a:ext cx="44435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155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xmlns="" id="{3225B01A-B5C1-4088-91A8-C31F4D62CB26}"/>
              </a:ext>
            </a:extLst>
          </p:cNvPr>
          <p:cNvSpPr txBox="1"/>
          <p:nvPr/>
        </p:nvSpPr>
        <p:spPr>
          <a:xfrm>
            <a:off x="1462992" y="4928215"/>
            <a:ext cx="35779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77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xmlns="" id="{66217D7D-121D-414B-A28B-E5EA4687E978}"/>
              </a:ext>
            </a:extLst>
          </p:cNvPr>
          <p:cNvSpPr txBox="1"/>
          <p:nvPr/>
        </p:nvSpPr>
        <p:spPr>
          <a:xfrm>
            <a:off x="1916023" y="4928215"/>
            <a:ext cx="43794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116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xmlns="" id="{D8674EBC-E372-42EC-ADDC-EF11C77FCB5B}"/>
              </a:ext>
            </a:extLst>
          </p:cNvPr>
          <p:cNvSpPr txBox="1"/>
          <p:nvPr/>
        </p:nvSpPr>
        <p:spPr>
          <a:xfrm>
            <a:off x="2901199" y="4928215"/>
            <a:ext cx="44435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193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xmlns="" id="{5C23FF5D-4818-4C15-8D62-7E76A39EAEFA}"/>
              </a:ext>
            </a:extLst>
          </p:cNvPr>
          <p:cNvSpPr txBox="1"/>
          <p:nvPr/>
        </p:nvSpPr>
        <p:spPr>
          <a:xfrm>
            <a:off x="3393700" y="4928215"/>
            <a:ext cx="44435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232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xmlns="" id="{F47C1CFB-9B41-451E-B0C0-80FBDE299B19}"/>
              </a:ext>
            </a:extLst>
          </p:cNvPr>
          <p:cNvSpPr txBox="1"/>
          <p:nvPr/>
        </p:nvSpPr>
        <p:spPr>
          <a:xfrm>
            <a:off x="3878665" y="4928215"/>
            <a:ext cx="44435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271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xmlns="" id="{4E414013-D054-4DD9-8912-EA2717FF7B20}"/>
              </a:ext>
            </a:extLst>
          </p:cNvPr>
          <p:cNvSpPr txBox="1"/>
          <p:nvPr/>
        </p:nvSpPr>
        <p:spPr>
          <a:xfrm>
            <a:off x="4352410" y="4928215"/>
            <a:ext cx="48763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309 </a:t>
            </a:r>
          </a:p>
        </p:txBody>
      </p:sp>
      <p:pic>
        <p:nvPicPr>
          <p:cNvPr id="44" name="Billede 43">
            <a:extLst>
              <a:ext uri="{FF2B5EF4-FFF2-40B4-BE49-F238E27FC236}">
                <a16:creationId xmlns:a16="http://schemas.microsoft.com/office/drawing/2014/main" xmlns="" id="{921696E0-FBEC-4CEC-ABB9-9F675C2AD9F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711" r="2929"/>
          <a:stretch/>
        </p:blipFill>
        <p:spPr>
          <a:xfrm>
            <a:off x="4822476" y="1558427"/>
            <a:ext cx="4255536" cy="3598223"/>
          </a:xfrm>
          <a:prstGeom prst="rect">
            <a:avLst/>
          </a:prstGeom>
        </p:spPr>
      </p:pic>
      <p:sp>
        <p:nvSpPr>
          <p:cNvPr id="47" name="Tekstfelt 46">
            <a:extLst>
              <a:ext uri="{FF2B5EF4-FFF2-40B4-BE49-F238E27FC236}">
                <a16:creationId xmlns:a16="http://schemas.microsoft.com/office/drawing/2014/main" xmlns="" id="{680DFDA2-DA10-43F6-B68C-8E2C5C16BF12}"/>
              </a:ext>
            </a:extLst>
          </p:cNvPr>
          <p:cNvSpPr txBox="1"/>
          <p:nvPr/>
        </p:nvSpPr>
        <p:spPr>
          <a:xfrm>
            <a:off x="6168481" y="5209236"/>
            <a:ext cx="1695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>
                <a:latin typeface="Times New Roman" panose="02020603050405020304" pitchFamily="18" charset="0"/>
                <a:cs typeface="Times New Roman" panose="02020603050405020304" pitchFamily="18" charset="0"/>
              </a:rPr>
              <a:t>LDL </a:t>
            </a:r>
            <a:r>
              <a:rPr lang="da-D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cholesterol</a:t>
            </a:r>
            <a:endParaRPr lang="da-D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kstfelt 47">
            <a:extLst>
              <a:ext uri="{FF2B5EF4-FFF2-40B4-BE49-F238E27FC236}">
                <a16:creationId xmlns:a16="http://schemas.microsoft.com/office/drawing/2014/main" xmlns="" id="{C89B79A6-1805-473B-905B-A6A8266F485B}"/>
              </a:ext>
            </a:extLst>
          </p:cNvPr>
          <p:cNvSpPr txBox="1"/>
          <p:nvPr/>
        </p:nvSpPr>
        <p:spPr>
          <a:xfrm>
            <a:off x="4811304" y="4914584"/>
            <a:ext cx="27122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49" name="Tekstfelt 48">
            <a:extLst>
              <a:ext uri="{FF2B5EF4-FFF2-40B4-BE49-F238E27FC236}">
                <a16:creationId xmlns:a16="http://schemas.microsoft.com/office/drawing/2014/main" xmlns="" id="{A7F8A5C8-8F47-4D22-B192-14B2C0F699CD}"/>
              </a:ext>
            </a:extLst>
          </p:cNvPr>
          <p:cNvSpPr txBox="1"/>
          <p:nvPr/>
        </p:nvSpPr>
        <p:spPr>
          <a:xfrm>
            <a:off x="5262865" y="4914584"/>
            <a:ext cx="35779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39</a:t>
            </a:r>
          </a:p>
        </p:txBody>
      </p:sp>
      <p:sp>
        <p:nvSpPr>
          <p:cNvPr id="50" name="Tekstfelt 49">
            <a:extLst>
              <a:ext uri="{FF2B5EF4-FFF2-40B4-BE49-F238E27FC236}">
                <a16:creationId xmlns:a16="http://schemas.microsoft.com/office/drawing/2014/main" xmlns="" id="{071814E8-6C79-4C8B-A847-167788234F1C}"/>
              </a:ext>
            </a:extLst>
          </p:cNvPr>
          <p:cNvSpPr txBox="1"/>
          <p:nvPr/>
        </p:nvSpPr>
        <p:spPr>
          <a:xfrm>
            <a:off x="6738827" y="4914584"/>
            <a:ext cx="44435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155</a:t>
            </a:r>
          </a:p>
        </p:txBody>
      </p:sp>
      <p:sp>
        <p:nvSpPr>
          <p:cNvPr id="51" name="Tekstfelt 50">
            <a:extLst>
              <a:ext uri="{FF2B5EF4-FFF2-40B4-BE49-F238E27FC236}">
                <a16:creationId xmlns:a16="http://schemas.microsoft.com/office/drawing/2014/main" xmlns="" id="{6B8E3E58-B9A8-43F8-975F-C59EE037D9C6}"/>
              </a:ext>
            </a:extLst>
          </p:cNvPr>
          <p:cNvSpPr txBox="1"/>
          <p:nvPr/>
        </p:nvSpPr>
        <p:spPr>
          <a:xfrm>
            <a:off x="5774347" y="4914584"/>
            <a:ext cx="35779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77</a:t>
            </a:r>
          </a:p>
        </p:txBody>
      </p:sp>
      <p:sp>
        <p:nvSpPr>
          <p:cNvPr id="52" name="Tekstfelt 51">
            <a:extLst>
              <a:ext uri="{FF2B5EF4-FFF2-40B4-BE49-F238E27FC236}">
                <a16:creationId xmlns:a16="http://schemas.microsoft.com/office/drawing/2014/main" xmlns="" id="{E77EFD70-39E7-44AB-B329-3116088727EC}"/>
              </a:ext>
            </a:extLst>
          </p:cNvPr>
          <p:cNvSpPr txBox="1"/>
          <p:nvPr/>
        </p:nvSpPr>
        <p:spPr>
          <a:xfrm>
            <a:off x="6246232" y="4914584"/>
            <a:ext cx="43794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116</a:t>
            </a:r>
          </a:p>
        </p:txBody>
      </p:sp>
      <p:sp>
        <p:nvSpPr>
          <p:cNvPr id="53" name="Tekstfelt 52">
            <a:extLst>
              <a:ext uri="{FF2B5EF4-FFF2-40B4-BE49-F238E27FC236}">
                <a16:creationId xmlns:a16="http://schemas.microsoft.com/office/drawing/2014/main" xmlns="" id="{F271DB69-68A1-4E69-BF18-F2779A07A22F}"/>
              </a:ext>
            </a:extLst>
          </p:cNvPr>
          <p:cNvSpPr txBox="1"/>
          <p:nvPr/>
        </p:nvSpPr>
        <p:spPr>
          <a:xfrm>
            <a:off x="7231408" y="4914584"/>
            <a:ext cx="44435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193</a:t>
            </a:r>
          </a:p>
        </p:txBody>
      </p:sp>
      <p:sp>
        <p:nvSpPr>
          <p:cNvPr id="54" name="Tekstfelt 53">
            <a:extLst>
              <a:ext uri="{FF2B5EF4-FFF2-40B4-BE49-F238E27FC236}">
                <a16:creationId xmlns:a16="http://schemas.microsoft.com/office/drawing/2014/main" xmlns="" id="{7F8C52B8-F2E0-448D-8EE2-DA8069076808}"/>
              </a:ext>
            </a:extLst>
          </p:cNvPr>
          <p:cNvSpPr txBox="1"/>
          <p:nvPr/>
        </p:nvSpPr>
        <p:spPr>
          <a:xfrm>
            <a:off x="7733336" y="4914584"/>
            <a:ext cx="44435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232</a:t>
            </a:r>
          </a:p>
        </p:txBody>
      </p:sp>
      <p:sp>
        <p:nvSpPr>
          <p:cNvPr id="55" name="Tekstfelt 54">
            <a:extLst>
              <a:ext uri="{FF2B5EF4-FFF2-40B4-BE49-F238E27FC236}">
                <a16:creationId xmlns:a16="http://schemas.microsoft.com/office/drawing/2014/main" xmlns="" id="{6D91BA4A-EEEB-400B-BE74-EA8E1E1477D3}"/>
              </a:ext>
            </a:extLst>
          </p:cNvPr>
          <p:cNvSpPr txBox="1"/>
          <p:nvPr/>
        </p:nvSpPr>
        <p:spPr>
          <a:xfrm>
            <a:off x="8237155" y="4914584"/>
            <a:ext cx="44435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271</a:t>
            </a:r>
          </a:p>
        </p:txBody>
      </p:sp>
      <p:sp>
        <p:nvSpPr>
          <p:cNvPr id="56" name="Tekstfelt 55">
            <a:extLst>
              <a:ext uri="{FF2B5EF4-FFF2-40B4-BE49-F238E27FC236}">
                <a16:creationId xmlns:a16="http://schemas.microsoft.com/office/drawing/2014/main" xmlns="" id="{B100D253-DA47-4508-B7E6-AEB45077E0DB}"/>
              </a:ext>
            </a:extLst>
          </p:cNvPr>
          <p:cNvSpPr txBox="1"/>
          <p:nvPr/>
        </p:nvSpPr>
        <p:spPr>
          <a:xfrm>
            <a:off x="8720327" y="4914584"/>
            <a:ext cx="48763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309 </a:t>
            </a:r>
          </a:p>
        </p:txBody>
      </p:sp>
      <p:sp>
        <p:nvSpPr>
          <p:cNvPr id="65" name="Tekstfelt 64">
            <a:extLst>
              <a:ext uri="{FF2B5EF4-FFF2-40B4-BE49-F238E27FC236}">
                <a16:creationId xmlns:a16="http://schemas.microsoft.com/office/drawing/2014/main" xmlns="" id="{761387C3-67F8-4FF3-B938-1DC0DC618988}"/>
              </a:ext>
            </a:extLst>
          </p:cNvPr>
          <p:cNvSpPr txBox="1"/>
          <p:nvPr/>
        </p:nvSpPr>
        <p:spPr>
          <a:xfrm>
            <a:off x="5783774" y="1166673"/>
            <a:ext cx="1866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 (n=42,126)</a:t>
            </a:r>
          </a:p>
        </p:txBody>
      </p:sp>
      <p:sp>
        <p:nvSpPr>
          <p:cNvPr id="66" name="Tekstfelt 65">
            <a:extLst>
              <a:ext uri="{FF2B5EF4-FFF2-40B4-BE49-F238E27FC236}">
                <a16:creationId xmlns:a16="http://schemas.microsoft.com/office/drawing/2014/main" xmlns="" id="{3D45D4C4-6E76-44FD-A90D-DC7D30AAAEB0}"/>
              </a:ext>
            </a:extLst>
          </p:cNvPr>
          <p:cNvSpPr txBox="1"/>
          <p:nvPr/>
        </p:nvSpPr>
        <p:spPr>
          <a:xfrm>
            <a:off x="5505154" y="3363600"/>
            <a:ext cx="50206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33%</a:t>
            </a:r>
          </a:p>
        </p:txBody>
      </p:sp>
      <p:sp>
        <p:nvSpPr>
          <p:cNvPr id="67" name="Tekstfelt 66">
            <a:extLst>
              <a:ext uri="{FF2B5EF4-FFF2-40B4-BE49-F238E27FC236}">
                <a16:creationId xmlns:a16="http://schemas.microsoft.com/office/drawing/2014/main" xmlns="" id="{079BBE96-269C-46E2-A778-A3047C03D27B}"/>
              </a:ext>
            </a:extLst>
          </p:cNvPr>
          <p:cNvSpPr txBox="1"/>
          <p:nvPr/>
        </p:nvSpPr>
        <p:spPr>
          <a:xfrm>
            <a:off x="7159382" y="3115268"/>
            <a:ext cx="50206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62%</a:t>
            </a:r>
          </a:p>
        </p:txBody>
      </p:sp>
      <p:sp>
        <p:nvSpPr>
          <p:cNvPr id="68" name="Tekstfelt 67">
            <a:extLst>
              <a:ext uri="{FF2B5EF4-FFF2-40B4-BE49-F238E27FC236}">
                <a16:creationId xmlns:a16="http://schemas.microsoft.com/office/drawing/2014/main" xmlns="" id="{42D62864-24B1-4250-AC5E-B292AD1A74EE}"/>
              </a:ext>
            </a:extLst>
          </p:cNvPr>
          <p:cNvSpPr txBox="1"/>
          <p:nvPr/>
        </p:nvSpPr>
        <p:spPr>
          <a:xfrm>
            <a:off x="7747763" y="4170127"/>
            <a:ext cx="41549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5%</a:t>
            </a:r>
          </a:p>
        </p:txBody>
      </p:sp>
    </p:spTree>
    <p:extLst>
      <p:ext uri="{BB962C8B-B14F-4D97-AF65-F5344CB8AC3E}">
        <p14:creationId xmlns:p14="http://schemas.microsoft.com/office/powerpoint/2010/main" val="3575066172"/>
      </p:ext>
    </p:extLst>
  </p:cSld>
  <p:clrMapOvr>
    <a:masterClrMapping/>
  </p:clrMapOvr>
</p:sld>
</file>

<file path=ppt/theme/theme1.xml><?xml version="1.0" encoding="utf-8"?>
<a:theme xmlns:a="http://schemas.openxmlformats.org/drawingml/2006/main" name="Start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arttema" id="{B19723DB-3E97-458F-A363-283B3E1E65D6}" vid="{AAFC766A-37BC-4F2F-AC9B-A791E6F2725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Starttema</Template>
  <TotalTime>118</TotalTime>
  <Words>48</Words>
  <Application>Microsoft Office PowerPoint</Application>
  <PresentationFormat>Diavoorstelling (4:3)</PresentationFormat>
  <Paragraphs>31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Starttema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Anne Langsted</dc:creator>
  <cp:lastModifiedBy>dr. Michel Langlois</cp:lastModifiedBy>
  <cp:revision>10</cp:revision>
  <cp:lastPrinted>2019-01-24T13:39:58Z</cp:lastPrinted>
  <dcterms:created xsi:type="dcterms:W3CDTF">2019-01-24T12:01:40Z</dcterms:created>
  <dcterms:modified xsi:type="dcterms:W3CDTF">2019-02-05T15:37:11Z</dcterms:modified>
</cp:coreProperties>
</file>